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BBD6C-A2F6-43F5-BFB2-B50ABDD874CE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86EB-6785-4DD9-9930-FF7E95EF7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39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86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98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4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23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96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62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6EB-6785-4DD9-9930-FF7E95EF7F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4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5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7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8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7.mp3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slide" Target="slide10.xm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19572" y="1133723"/>
            <a:ext cx="7704856" cy="460851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Bookman Old Style" pitchFamily="18" charset="0"/>
              </a:rPr>
              <a:t>Музыкальные загадки.</a:t>
            </a:r>
            <a:endParaRPr lang="ru-RU" sz="7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Музыкально-дидактическая игра на определение музыкального регистра для детей средней группы и старше.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819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548680"/>
            <a:ext cx="8136904" cy="612068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28740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Презентацию подготовила музыкальный руководитель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МКДОУ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«Детский сад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№2      г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Нижнеудинск»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Курылёва Елена Александровна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Bookman Old Style" pitchFamily="18" charset="0"/>
              </a:rPr>
            </a:b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19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341635"/>
            <a:ext cx="8280920" cy="6192688"/>
          </a:xfrm>
          <a:prstGeom prst="round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Bookman Old Style" pitchFamily="18" charset="0"/>
              </a:rPr>
              <a:t>Задание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00800" cy="453650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Вспомните героев сказки «Колобок» и какие бывают регистры.</a:t>
            </a:r>
          </a:p>
          <a:p>
            <a:pPr algn="l"/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Послушайте мелодию и определите, какой из героев сказки мог бы её исполнить?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926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л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низ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8" name="Управляющая кнопка: в конец 7">
            <a:hlinkClick r:id="rId10" action="ppaction://hlinksldjump" highlightClick="1"/>
          </p:cNvPr>
          <p:cNvSpPr/>
          <p:nvPr/>
        </p:nvSpPr>
        <p:spPr>
          <a:xfrm>
            <a:off x="8398735" y="188640"/>
            <a:ext cx="648072" cy="43322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1152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ыс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316416" y="188640"/>
            <a:ext cx="576064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81673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2 веселый жу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316416" y="188640"/>
            <a:ext cx="576064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7674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1 зимняя песен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388424" y="188640"/>
            <a:ext cx="504056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21903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ыс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460432" y="188640"/>
            <a:ext cx="504056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8303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низ-0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244408" y="188640"/>
            <a:ext cx="648072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330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ыкальные загадки\9506e082c55af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" descr="D:\В РАБОТЕ\Мои рисунки\иллюстрации\животные\животные и насекомые\113910996_R__4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76837"/>
            <a:ext cx="2926635" cy="32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" descr="D:\В РАБОТЕ\Мои рисунки\иллюстрации\животные\животные и насекомые\ulyb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0278"/>
            <a:ext cx="3258155" cy="407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л" descr="D:\В РАБОТЕ\Мои рисунки\иллюстрации\животные\животные и насекомые\2883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7463">
            <a:off x="467544" y="2636912"/>
            <a:ext cx="2364335" cy="40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5 колыбельная зайчон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 конец 2">
            <a:hlinkClick r:id="rId10" action="ppaction://hlinksldjump" highlightClick="1"/>
          </p:cNvPr>
          <p:cNvSpPr/>
          <p:nvPr/>
        </p:nvSpPr>
        <p:spPr>
          <a:xfrm>
            <a:off x="8316416" y="188640"/>
            <a:ext cx="648072" cy="5040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63111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70</Words>
  <Application>Microsoft Office PowerPoint</Application>
  <PresentationFormat>Экран (4:3)</PresentationFormat>
  <Paragraphs>20</Paragraphs>
  <Slides>10</Slides>
  <Notes>7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Музыкальные загадки.</vt:lpstr>
      <vt:lpstr>Задание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Презентацию подготовила музыкальный руководитель МКДОУ «Детский сад №2      г. Нижнеудинск» Курылёва Елена Александровна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8</cp:revision>
  <dcterms:modified xsi:type="dcterms:W3CDTF">2017-04-27T03:18:03Z</dcterms:modified>
</cp:coreProperties>
</file>