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59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8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8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7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0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0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5CA05E-CB80-4DB8-A071-7D58F34F064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44C1E9F-D857-4026-B6C8-A3805976A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russiaedu.ru/media/cache/image_md_resize/uploads/upload-images/2019/05/10/WkEg4yrZN3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69817" y="245139"/>
            <a:ext cx="12174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              </a:t>
            </a:r>
            <a:endParaRPr lang="ru-RU" sz="16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3679" y="1075053"/>
            <a:ext cx="52643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Дошкольникам о Великой Отечественной войне</a:t>
            </a:r>
            <a:endParaRPr lang="ru-RU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-военные-на-безымянной-высоте-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248194"/>
            <a:ext cx="23121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Фашисты признали полное своё поражение 9 мая. С той поры этот день стал нашим великим праздником — Днём Победы.</a:t>
            </a: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https://avatars.mds.yandex.net/get-zen_doc/941737/pub_5b7397d638af3e00aa0f7def_5b739962bf110c00a8ba68a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83" y="248194"/>
            <a:ext cx="9391015" cy="64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7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4" y="235132"/>
            <a:ext cx="3161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Прошло 75 лет с той страшной поры, когда напали на нашу страну фашисты. Вспомните добрым словом своих дедов и прадедов, всех тех, кто принёс нам победу. Поклонитесь героям Великой Отечественной войны. </a:t>
            </a:r>
          </a:p>
        </p:txBody>
      </p:sp>
      <p:pic>
        <p:nvPicPr>
          <p:cNvPr id="10242" name="Picture 2" descr="https://avatars.mds.yandex.net/get-pdb/1927111/a1b288cd-4442-4a09-90b7-03264c59d80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35" y="235132"/>
            <a:ext cx="8514987" cy="63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2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ubex.pro/uploads/cfror/image/body/53384/pamyati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r="-754"/>
          <a:stretch/>
        </p:blipFill>
        <p:spPr bwMode="auto">
          <a:xfrm>
            <a:off x="4093030" y="170969"/>
            <a:ext cx="8098970" cy="64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006" y="170969"/>
            <a:ext cx="53035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Поклонитесь русскому солдату,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 этот праздник, в этот светлый день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Каждый год, встречая эту дату,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Помним, как войны накрыла тень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Землю всю и вздрогнула планета,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Но Россия вновь не по зубам.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Помним, как досталась нам победа.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Ветераны наши, слава вам!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Встань весь мир! Шагают ветераны.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Ты потом доделаешь дела.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До сих пор не заживают раны,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Наш солдат долг выполнил сполна.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Мир! Вставай! Ты видишь наши деды,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Плачут, не скрывая слёз своих.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Ведь они сражались до победы,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Жизни наши с вами сохранив!</a:t>
            </a:r>
            <a:b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2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404949"/>
            <a:ext cx="2926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Презентация на основе рассказа «Победа будет за нами!» Автор: С. П. Алексеев</a:t>
            </a: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https://kudamoscow.ru/uploads/899b43563885e272232705f3f8c694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248194"/>
            <a:ext cx="8569234" cy="64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0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tocentra.ru/images/main20/206340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81" y="235130"/>
            <a:ext cx="9687999" cy="63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445" y="235130"/>
            <a:ext cx="2220685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Была самая короткая ночь в году. </a:t>
            </a:r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Люди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мирно спали. И вдруг:</a:t>
            </a:r>
            <a:endParaRPr lang="ru-RU" sz="240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— Война! Война!</a:t>
            </a: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3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zen_doc/1545908/pub_5e24177d118d7f00bcdbf141_5e24197a74f1bc00ae1dfbf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37" y="143693"/>
            <a:ext cx="8903698" cy="64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194" y="261257"/>
            <a:ext cx="41278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22 июня 1941 года на нашу Родину напали немецкие фашисты. Напали словно воры, словно разбойники. Они хотели захватить наши земли, наши города и сёла, а наших людей либо убить, либо сделать своими слугами и рабами. Началась Великая Отечественная война. Она продолжалась четыре года.</a:t>
            </a:r>
          </a:p>
        </p:txBody>
      </p:sp>
    </p:spTree>
    <p:extLst>
      <p:ext uri="{BB962C8B-B14F-4D97-AF65-F5344CB8AC3E}">
        <p14:creationId xmlns:p14="http://schemas.microsoft.com/office/powerpoint/2010/main" val="304634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8" y="369332"/>
            <a:ext cx="30697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Нелёгким был путь к победе. Враги напали на нас неожиданно. У них было больше танков и самолётов. Наши армии отступали. Бои шли на земле, в небе, на море. 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avatars.mds.yandex.net/get-zen_doc/1855206/pub_5cd3d405ed7a4c00aee4439d_5cd3d47292b85b00b3bbb39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02" y="171449"/>
            <a:ext cx="8228421" cy="65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4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31" y="258587"/>
            <a:ext cx="326571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Прогремели великие битвы: Московская, Сталинградская, битва на Курской дуге. 250 дней не сдавался врагу героический Севастополь. 900 дней в страшной блокаде держался мужественный Ленинград. Отважно сражался Кавказ.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https://avatars.mds.yandex.net/get-pdb/1925812/94c13a55-5463-40db-adbe-5cd50b65e387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46" y="130629"/>
            <a:ext cx="8573588" cy="648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0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5" y="235528"/>
            <a:ext cx="301751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Советские люди (Советский Союз — так называлась в те годы наша страна) делали всё, чтобы остановить фашистов. Даже в самые тяжёлые дни они твёрдо верили: «Враг будет разбит! Победа будет за нами!»</a:t>
            </a: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get-pdb/1953171/c3dea3e6-9455-4285-8f6e-015381c260a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4" y="235528"/>
            <a:ext cx="8894626" cy="63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5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9" y="248194"/>
            <a:ext cx="21684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 вот пришёл день, когда наступление захватчиков было остановлено. Советские армии погнали фашистов с родной земли.</a:t>
            </a: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s://gazetaingush.ru/sites/default/files/pubs/obshchestvo/20170317-glyadya-smerti-v-glaza/951297kurskaya-duga-1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01" y="248194"/>
            <a:ext cx="9534039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6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94" y="156753"/>
            <a:ext cx="386660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 снова битвы, битвы, бои, сражения. Всё мощнее, всё несокрушимей удары советских войск. И наступил самый долгожданный, самый великий день. Наши солдаты дошли до границ Германии и штурмом взяли столицу фашистов — город Берлин. Был 1945 год. </a:t>
            </a: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get-pdb/1778557/86bf0fc0-93ea-49ee-8de5-9c8f010b4d7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11" y="156753"/>
            <a:ext cx="8145689" cy="65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1709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44</TotalTime>
  <Words>331</Words>
  <Application>Microsoft Office PowerPoint</Application>
  <PresentationFormat>Произвольный</PresentationFormat>
  <Paragraphs>15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Nail</dc:creator>
  <cp:lastModifiedBy>СВЕТА</cp:lastModifiedBy>
  <cp:revision>6</cp:revision>
  <dcterms:created xsi:type="dcterms:W3CDTF">2020-04-22T19:02:54Z</dcterms:created>
  <dcterms:modified xsi:type="dcterms:W3CDTF">2020-04-24T04:48:03Z</dcterms:modified>
</cp:coreProperties>
</file>